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6" autoAdjust="0"/>
    <p:restoredTop sz="86297" autoAdjust="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E97AC3-8CCA-4BDB-9611-D8586950E59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F8EF64-679E-4A7B-9594-4C8C5F08CC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1"/>
            <a:ext cx="7772400" cy="1447799"/>
          </a:xfrm>
        </p:spPr>
        <p:txBody>
          <a:bodyPr/>
          <a:lstStyle/>
          <a:p>
            <a:r>
              <a:rPr lang="en-US" dirty="0" smtClean="0"/>
              <a:t>WHAT IS ADDICTION?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5715000" cy="4038599"/>
          </a:xfrm>
        </p:spPr>
        <p:txBody>
          <a:bodyPr/>
          <a:lstStyle/>
          <a:p>
            <a:r>
              <a:rPr lang="en-US" dirty="0" smtClean="0"/>
              <a:t>PAIN AND INSANITY</a:t>
            </a:r>
          </a:p>
          <a:p>
            <a:endParaRPr lang="en-US" dirty="0" smtClean="0"/>
          </a:p>
          <a:p>
            <a:r>
              <a:rPr lang="en-US" dirty="0" smtClean="0"/>
              <a:t>BODY</a:t>
            </a:r>
            <a:r>
              <a:rPr lang="en-US" baseline="0" dirty="0" smtClean="0"/>
              <a:t> DETERIORATION</a:t>
            </a:r>
          </a:p>
          <a:p>
            <a:r>
              <a:rPr lang="en-US" baseline="0" dirty="0" smtClean="0"/>
              <a:t>HOSPITALIZATIONS</a:t>
            </a:r>
          </a:p>
          <a:p>
            <a:r>
              <a:rPr lang="en-US" baseline="0" dirty="0" smtClean="0"/>
              <a:t>TERRIBLE EXPERIENCES</a:t>
            </a:r>
            <a:endParaRPr lang="en-US" dirty="0" smtClean="0"/>
          </a:p>
        </p:txBody>
      </p:sp>
    </p:spTree>
  </p:cSld>
  <p:clrMapOvr>
    <a:masterClrMapping/>
  </p:clrMapOvr>
  <p:transition spd="slow" advTm="105000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OF FAMILY AND FRIENDS</a:t>
            </a:r>
          </a:p>
          <a:p>
            <a:r>
              <a:rPr lang="en-US" dirty="0" smtClean="0"/>
              <a:t>LOSS OF LOVE AND BELONGING</a:t>
            </a:r>
          </a:p>
          <a:p>
            <a:endParaRPr lang="en-US" dirty="0" smtClean="0"/>
          </a:p>
          <a:p>
            <a:r>
              <a:rPr lang="en-US" dirty="0" smtClean="0"/>
              <a:t>DESTRUCTION OF SELF, ALL CONNECTIONS,</a:t>
            </a:r>
          </a:p>
          <a:p>
            <a:r>
              <a:rPr lang="en-US" dirty="0" smtClean="0"/>
              <a:t>THIS BREEDS CRIME, ADDISCTION IS ILLEGAL</a:t>
            </a:r>
          </a:p>
          <a:p>
            <a:r>
              <a:rPr lang="en-US" dirty="0" smtClean="0"/>
              <a:t>STEALING TO SUPPORT THE HABIT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CONNECTION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 FEW DAYS, </a:t>
            </a:r>
          </a:p>
          <a:p>
            <a:r>
              <a:rPr lang="en-US" dirty="0" smtClean="0"/>
              <a:t>THEN WEEKS </a:t>
            </a:r>
          </a:p>
          <a:p>
            <a:r>
              <a:rPr lang="en-US" dirty="0" smtClean="0"/>
              <a:t>SOON VIOLATIONS OF PROBATION</a:t>
            </a:r>
          </a:p>
          <a:p>
            <a:r>
              <a:rPr lang="en-US" dirty="0" smtClean="0"/>
              <a:t>WARRANTS</a:t>
            </a:r>
          </a:p>
          <a:p>
            <a:r>
              <a:rPr lang="en-US" dirty="0" smtClean="0"/>
              <a:t>DESTRUCTION OF SELF AND </a:t>
            </a:r>
          </a:p>
          <a:p>
            <a:r>
              <a:rPr lang="en-US" dirty="0" smtClean="0"/>
              <a:t>MORALITY…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SEEM TO BE FILLED WITH LITTLE GANGSTERS , PIMPS AND THIEVES</a:t>
            </a:r>
          </a:p>
          <a:p>
            <a:r>
              <a:rPr lang="en-US" dirty="0" smtClean="0"/>
              <a:t>THE ADDICT COULD BE KILLED</a:t>
            </a:r>
          </a:p>
          <a:p>
            <a:r>
              <a:rPr lang="en-US" dirty="0" smtClean="0"/>
              <a:t>BECOME A RIP-OFF WHICH LEADS TO ONLY ONE SOLUTION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REHABILITAION CENTERS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DIFFICULTAND IS A STRUGGLE AND REQUIRES PERFECT TIMING TO ENGAGE THE ADDICT IN A NEW WAY OF THINKING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THE IDEA OF STOPPING WILL BEGIN)</a:t>
            </a:r>
          </a:p>
          <a:p>
            <a:r>
              <a:rPr lang="en-US" dirty="0" smtClean="0"/>
              <a:t>THIS REQUIRES PERSONAL OBSERVATION</a:t>
            </a:r>
          </a:p>
          <a:p>
            <a:r>
              <a:rPr lang="en-US" dirty="0" smtClean="0"/>
              <a:t>OF THE BAD EFFECTS THAT USING HAS CAUSED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CHANGE OF LIFESTYLE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EXPERIENCE THE PAIN OF DETOX</a:t>
            </a:r>
          </a:p>
          <a:p>
            <a:endParaRPr lang="en-US" dirty="0" smtClean="0"/>
          </a:p>
          <a:p>
            <a:r>
              <a:rPr lang="en-US" dirty="0" smtClean="0"/>
              <a:t>CLEAN TIME (ABSTINENCE) </a:t>
            </a:r>
          </a:p>
          <a:p>
            <a:r>
              <a:rPr lang="en-US" dirty="0" smtClean="0"/>
              <a:t>TO RE-BUILD ONES LIFE</a:t>
            </a:r>
          </a:p>
          <a:p>
            <a:r>
              <a:rPr lang="en-US" dirty="0" smtClean="0"/>
              <a:t>“STOPPING”</a:t>
            </a:r>
          </a:p>
          <a:p>
            <a:r>
              <a:rPr lang="en-US" dirty="0" smtClean="0"/>
              <a:t>ONES FOCUS TO OBTAIN AND NAVIGATE THE USING OF DRUGS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WITH ABSTINENCE HOW TO COPE WITH THE PAIN OF LIFE,</a:t>
            </a:r>
          </a:p>
          <a:p>
            <a:r>
              <a:rPr lang="en-US" dirty="0" smtClean="0"/>
              <a:t>THIS IS BECOMING AN ADULT,</a:t>
            </a:r>
          </a:p>
          <a:p>
            <a:r>
              <a:rPr lang="en-US" dirty="0" smtClean="0"/>
              <a:t>BECOMING REALISTIC,</a:t>
            </a:r>
          </a:p>
          <a:p>
            <a:r>
              <a:rPr lang="en-US" dirty="0" smtClean="0"/>
              <a:t>FINDING HAPPINESS,</a:t>
            </a:r>
          </a:p>
          <a:p>
            <a:r>
              <a:rPr lang="en-US" dirty="0" smtClean="0"/>
              <a:t>DEVELOPING A RELATIONSHIP WITH SELF,</a:t>
            </a:r>
          </a:p>
          <a:p>
            <a:r>
              <a:rPr lang="en-US" dirty="0" smtClean="0"/>
              <a:t>WITH OTHERS WHOM ARE ALSO HAPPY AND REBUILDING SPIRITUALITY AMD DEVELOPING A MORAL SENSITIVITY TO OTHERS  AND REBUILD SELF TRUST AND TRUSTING OTHERS!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COMPLETE RESTRUCTURING AND REBUILDING PROCESS MUST OCCUR.</a:t>
            </a:r>
          </a:p>
          <a:p>
            <a:endParaRPr lang="en-US" dirty="0" smtClean="0"/>
          </a:p>
          <a:p>
            <a:r>
              <a:rPr lang="en-US" dirty="0" smtClean="0"/>
              <a:t>IT’S WEIRD TO BE DIFFERENT,</a:t>
            </a:r>
          </a:p>
          <a:p>
            <a:r>
              <a:rPr lang="en-US" dirty="0" smtClean="0"/>
              <a:t>TO BE TRUSTED,</a:t>
            </a:r>
          </a:p>
          <a:p>
            <a:r>
              <a:rPr lang="en-US" dirty="0" smtClean="0"/>
              <a:t>TO BE BELIEVED</a:t>
            </a:r>
          </a:p>
          <a:p>
            <a:r>
              <a:rPr lang="en-US" dirty="0" smtClean="0"/>
              <a:t>TO BE FORGIVEN FOR THE MISTAKES THAT WERE MADE WHEN USING!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BEGINNING OF A NEW SPIRITUAL PATH,</a:t>
            </a:r>
          </a:p>
          <a:p>
            <a:r>
              <a:rPr lang="en-US" dirty="0" smtClean="0"/>
              <a:t>ACCEPTANCE,</a:t>
            </a:r>
          </a:p>
          <a:p>
            <a:r>
              <a:rPr lang="en-US" dirty="0" smtClean="0"/>
              <a:t>ACKNOWLEDGMENT,</a:t>
            </a:r>
          </a:p>
          <a:p>
            <a:r>
              <a:rPr lang="en-US" dirty="0" smtClean="0"/>
              <a:t>OF WHAT HAS HAPPENED AND WHAT CAN’T BE CHANGED.</a:t>
            </a:r>
          </a:p>
          <a:p>
            <a:r>
              <a:rPr lang="en-US" dirty="0" smtClean="0"/>
              <a:t>“I CAN’T BELIEVE THIS HAS HAPPENED”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FORGIVENESS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12 STEP SERENITY PRAYER BEGINS…</a:t>
            </a:r>
          </a:p>
          <a:p>
            <a:r>
              <a:rPr lang="en-US" dirty="0" smtClean="0"/>
              <a:t>FORGIVE ME FOR THE THINGS I HAVE DONE,</a:t>
            </a:r>
          </a:p>
          <a:p>
            <a:r>
              <a:rPr lang="en-US" dirty="0" smtClean="0"/>
              <a:t>THE COURAGE TO CHANGE THOSE THINGS THAT I CAN</a:t>
            </a:r>
          </a:p>
          <a:p>
            <a:r>
              <a:rPr lang="en-US" dirty="0" smtClean="0"/>
              <a:t>AND THE WISDOM TO KNOW THE DIFFERENCE</a:t>
            </a:r>
          </a:p>
          <a:p>
            <a:r>
              <a:rPr lang="en-US" dirty="0" smtClean="0"/>
              <a:t>LIKE…</a:t>
            </a:r>
          </a:p>
          <a:p>
            <a:r>
              <a:rPr lang="en-US" dirty="0" smtClean="0"/>
              <a:t>BURNED BRIDGES IN RELATIONSHIPS,</a:t>
            </a:r>
          </a:p>
          <a:p>
            <a:r>
              <a:rPr lang="en-US" dirty="0" smtClean="0"/>
              <a:t>THE ACCEPTANCE OF HELP,</a:t>
            </a:r>
          </a:p>
          <a:p>
            <a:r>
              <a:rPr lang="en-US" dirty="0" smtClean="0"/>
              <a:t>MOTIVATION TO HELP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  ACCEPTANCE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MUST LEARN HOW TO LET GO</a:t>
            </a:r>
          </a:p>
          <a:p>
            <a:r>
              <a:rPr lang="en-US" dirty="0" smtClean="0"/>
              <a:t>UNDERSTAND THAT THIS IS THE OPPOSITE OF</a:t>
            </a:r>
          </a:p>
          <a:p>
            <a:r>
              <a:rPr lang="en-US" dirty="0" smtClean="0"/>
              <a:t>HOLDING ON…</a:t>
            </a:r>
          </a:p>
          <a:p>
            <a:r>
              <a:rPr lang="en-US" dirty="0" smtClean="0"/>
              <a:t>AND HOLDING ON MEANINGTHE UNENDING PAIN.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 LONG PROCESS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AN ATTACHMENT </a:t>
            </a:r>
          </a:p>
          <a:p>
            <a:r>
              <a:rPr lang="en-US" dirty="0" smtClean="0"/>
              <a:t>TO A SUBSTANCE</a:t>
            </a:r>
          </a:p>
          <a:p>
            <a:r>
              <a:rPr lang="en-US" dirty="0" smtClean="0"/>
              <a:t>THAT CREATES PLEASURE</a:t>
            </a:r>
          </a:p>
          <a:p>
            <a:endParaRPr lang="en-US" dirty="0" smtClean="0"/>
          </a:p>
          <a:p>
            <a:r>
              <a:rPr lang="en-US" dirty="0" smtClean="0"/>
              <a:t>OR THE ABSENCE 0F PAIN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ADDICT: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LETTING GO AND MOVING ON FROM THE PRESENT OR WHAT JUST HAPPENED.</a:t>
            </a:r>
          </a:p>
          <a:p>
            <a:r>
              <a:rPr lang="en-US" dirty="0" smtClean="0"/>
              <a:t>NOT WORRYING ABOUT TOMORROW</a:t>
            </a:r>
          </a:p>
          <a:p>
            <a:r>
              <a:rPr lang="en-US" dirty="0" smtClean="0"/>
              <a:t>BECOME FULLY PRESENT AND </a:t>
            </a:r>
          </a:p>
          <a:p>
            <a:r>
              <a:rPr lang="en-US" dirty="0" smtClean="0"/>
              <a:t>READY TO </a:t>
            </a:r>
          </a:p>
          <a:p>
            <a:r>
              <a:rPr lang="en-US" dirty="0" smtClean="0"/>
              <a:t>MAKE THIS CHANGE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LEADS TO MORAL</a:t>
            </a:r>
          </a:p>
          <a:p>
            <a:r>
              <a:rPr lang="en-US" dirty="0" smtClean="0"/>
              <a:t>AND OFTEN</a:t>
            </a:r>
          </a:p>
          <a:p>
            <a:r>
              <a:rPr lang="en-US" dirty="0" smtClean="0"/>
              <a:t>PHYSICAL </a:t>
            </a:r>
          </a:p>
          <a:p>
            <a:r>
              <a:rPr lang="en-US" dirty="0" smtClean="0"/>
              <a:t>DEATH!</a:t>
            </a:r>
          </a:p>
          <a:p>
            <a:r>
              <a:rPr lang="en-US" dirty="0" smtClean="0"/>
              <a:t>IT IS A FIGHT AS THE PAIN MAY LEAD YOU BACK TO EVEN MORE PAIN.</a:t>
            </a:r>
          </a:p>
          <a:p>
            <a:r>
              <a:rPr lang="en-US" dirty="0" smtClean="0"/>
              <a:t>STILL 70% OF PEOPLE WILL RELAPSE WITH LITTLE TO NO PROGFRESS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RELAPSE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BECOMES SELF TORTURE,</a:t>
            </a:r>
          </a:p>
          <a:p>
            <a:r>
              <a:rPr lang="en-US" dirty="0" smtClean="0"/>
              <a:t>SELF HATERED,</a:t>
            </a:r>
          </a:p>
          <a:p>
            <a:r>
              <a:rPr lang="en-US" dirty="0" smtClean="0"/>
              <a:t>LEADING TO THE INABILITY TO STAY IN THE MOMENT</a:t>
            </a:r>
          </a:p>
          <a:p>
            <a:r>
              <a:rPr lang="en-US" dirty="0" smtClean="0"/>
              <a:t>THAT LEADS TO HURTING THE PEOPLE AROUND YOU,</a:t>
            </a:r>
          </a:p>
          <a:p>
            <a:r>
              <a:rPr lang="en-US" dirty="0" smtClean="0"/>
              <a:t>WHICH CREATES  TENSION AND PAIN WHICH LEADS TO INTERNAL CONFLICT AGAIN!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</a:t>
            </a:r>
          </a:p>
          <a:p>
            <a:r>
              <a:rPr lang="en-US" dirty="0" smtClean="0"/>
              <a:t>A RETURN OF PAIN</a:t>
            </a:r>
          </a:p>
          <a:p>
            <a:r>
              <a:rPr lang="en-US" dirty="0" smtClean="0"/>
              <a:t>THEN RELAPSE TO SEEK THE SUBSTANCE </a:t>
            </a:r>
          </a:p>
          <a:p>
            <a:r>
              <a:rPr lang="en-US" dirty="0" smtClean="0"/>
              <a:t>IN AN EFFORT TO SEEK PLEASURE AND </a:t>
            </a:r>
          </a:p>
          <a:p>
            <a:endParaRPr lang="en-US" dirty="0" smtClean="0"/>
          </a:p>
          <a:p>
            <a:r>
              <a:rPr lang="en-US" dirty="0" smtClean="0"/>
              <a:t>ESCAPE</a:t>
            </a:r>
          </a:p>
          <a:p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   PAIN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CONSIDER THIS AS A LESSON THAT CAN CHANGE YOUR LIFE IN MANY FORMS</a:t>
            </a:r>
          </a:p>
          <a:p>
            <a:r>
              <a:rPr lang="en-US" dirty="0" smtClean="0"/>
              <a:t>NOT JUST DRINKING OR USING DRUGS…</a:t>
            </a:r>
          </a:p>
          <a:p>
            <a:endParaRPr lang="en-US" dirty="0" smtClean="0"/>
          </a:p>
          <a:p>
            <a:r>
              <a:rPr lang="en-US" smtClean="0"/>
              <a:t>PLEASE WRITE A SHORT ESSAY ON WHAT YOU HAVE TAKEN AWAY FROM THIS…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WORK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 IS AN EFFORT TO FEEL GOOD</a:t>
            </a:r>
          </a:p>
          <a:p>
            <a:r>
              <a:rPr lang="en-US" dirty="0" smtClean="0"/>
              <a:t>OR BE HAPPY</a:t>
            </a:r>
          </a:p>
          <a:p>
            <a:endParaRPr lang="en-US" dirty="0" smtClean="0"/>
          </a:p>
          <a:p>
            <a:r>
              <a:rPr lang="en-US" dirty="0" smtClean="0"/>
              <a:t>THE SEARCH AND  A BRIEF</a:t>
            </a:r>
          </a:p>
          <a:p>
            <a:r>
              <a:rPr lang="en-US" dirty="0" smtClean="0"/>
              <a:t>OR </a:t>
            </a:r>
          </a:p>
          <a:p>
            <a:r>
              <a:rPr lang="en-US" dirty="0" smtClean="0"/>
              <a:t>MOMENTARY</a:t>
            </a:r>
          </a:p>
          <a:p>
            <a:r>
              <a:rPr lang="en-US" dirty="0" smtClean="0"/>
              <a:t>EXPERIENCE</a:t>
            </a:r>
          </a:p>
          <a:p>
            <a:r>
              <a:rPr lang="en-US" dirty="0" smtClean="0"/>
              <a:t>OF</a:t>
            </a:r>
          </a:p>
          <a:p>
            <a:r>
              <a:rPr lang="en-US" dirty="0" smtClean="0"/>
              <a:t>PLEASURE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TUNNEL VISION- A FOCUS ON ONLY THAT</a:t>
            </a:r>
          </a:p>
          <a:p>
            <a:r>
              <a:rPr lang="en-US" dirty="0" smtClean="0"/>
              <a:t>A. MOST OF THESE PEOPLE ARE NOT OCCAISIONAL YSERS</a:t>
            </a:r>
          </a:p>
          <a:p>
            <a:r>
              <a:rPr lang="en-US" dirty="0" smtClean="0"/>
              <a:t>B. MOST WILL DO IT ALL “A LITTLE OR A LOT” OF WHATS AVAILABLE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OBSESSION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BECOMES SICK WITHOUT IT, ACHES, VOMITTING,  (USE TO FEEL WELL)</a:t>
            </a:r>
          </a:p>
          <a:p>
            <a:endParaRPr lang="en-US" dirty="0" smtClean="0"/>
          </a:p>
          <a:p>
            <a:r>
              <a:rPr lang="en-US" dirty="0" smtClean="0"/>
              <a:t>LOSS OF JOB- SPENT ALL THE MONEY EARNED</a:t>
            </a:r>
          </a:p>
          <a:p>
            <a:r>
              <a:rPr lang="en-US" dirty="0" smtClean="0"/>
              <a:t>FOR NOTHING ELSE (STRUNG OUT/PHYSICAL, MENTAL SICKNESS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DO WHATEVER I NEED TO DO TO GET DRUGS…</a:t>
            </a:r>
          </a:p>
          <a:p>
            <a:r>
              <a:rPr lang="en-US" dirty="0" smtClean="0"/>
              <a:t>STEAL ETC.. </a:t>
            </a:r>
          </a:p>
          <a:p>
            <a:r>
              <a:rPr lang="en-US" dirty="0" smtClean="0"/>
              <a:t>LOOKING TO USE, </a:t>
            </a:r>
          </a:p>
          <a:p>
            <a:r>
              <a:rPr lang="en-US" dirty="0" smtClean="0"/>
              <a:t>LOSS OF TOUCH FROM REALITY,</a:t>
            </a:r>
          </a:p>
          <a:p>
            <a:r>
              <a:rPr lang="en-US" dirty="0" smtClean="0"/>
              <a:t>LOSS OF MORALITY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ANYTHING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REMORSE,</a:t>
            </a:r>
          </a:p>
          <a:p>
            <a:r>
              <a:rPr lang="en-US" dirty="0" smtClean="0"/>
              <a:t>LIES TO FAMILY</a:t>
            </a:r>
          </a:p>
          <a:p>
            <a:r>
              <a:rPr lang="en-US" dirty="0" smtClean="0"/>
              <a:t>LOSS OF HONESTY,</a:t>
            </a:r>
          </a:p>
          <a:p>
            <a:r>
              <a:rPr lang="en-US" dirty="0" smtClean="0"/>
              <a:t>LOSS OF FRIENDSHIPS,</a:t>
            </a:r>
          </a:p>
          <a:p>
            <a:r>
              <a:rPr lang="en-US" dirty="0" smtClean="0"/>
              <a:t>LOSS OF EMPLOYMENT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FOR A WAY TO ESCAPE,</a:t>
            </a:r>
          </a:p>
          <a:p>
            <a:r>
              <a:rPr lang="en-US" dirty="0" smtClean="0"/>
              <a:t>THE PAIN OF LIFE…</a:t>
            </a:r>
          </a:p>
          <a:p>
            <a:endParaRPr lang="en-US" dirty="0" smtClean="0"/>
          </a:p>
          <a:p>
            <a:r>
              <a:rPr lang="en-US" dirty="0" smtClean="0"/>
              <a:t>“THIS IS THE SEARCH TO AVOID OR ESCAPE THE PAIN OF LIFE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SEARCH FOR PLEASURE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ONES SEARCH TO AVOID PAIN</a:t>
            </a:r>
          </a:p>
          <a:p>
            <a:r>
              <a:rPr lang="en-US" dirty="0" smtClean="0"/>
              <a:t>WORRY AND ANXIETY IS PAINFUL</a:t>
            </a:r>
          </a:p>
          <a:p>
            <a:r>
              <a:rPr lang="en-US" dirty="0" smtClean="0"/>
              <a:t>ATTEMPTS TO AVOID THE PAIN WITH DRUGS</a:t>
            </a:r>
          </a:p>
          <a:p>
            <a:endParaRPr lang="en-US" dirty="0" smtClean="0"/>
          </a:p>
          <a:p>
            <a:r>
              <a:rPr lang="en-US" dirty="0" smtClean="0"/>
              <a:t>LEADS TO MORE PAIN DUE TO THE BREAKDOWN OF MORALS TO ESCAPE PAIN</a:t>
            </a:r>
          </a:p>
          <a:p>
            <a:r>
              <a:rPr lang="en-US" dirty="0" smtClean="0"/>
              <a:t>ESCPAE FROM LONLINESS, A LOSS OF CONNECTION TO PURPOSE OF OUR OWN BEING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OF PAIN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10081</TotalTime>
  <Words>762</Words>
  <Application>Microsoft Office PowerPoint</Application>
  <PresentationFormat>On-screen Show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WHAT IS ADDICTION?</vt:lpstr>
      <vt:lpstr>THE ADDICT:</vt:lpstr>
      <vt:lpstr>THE RESULT…</vt:lpstr>
      <vt:lpstr>OBSESSION</vt:lpstr>
      <vt:lpstr>PHYSICAL</vt:lpstr>
      <vt:lpstr>ANYTHING</vt:lpstr>
      <vt:lpstr>ANGER</vt:lpstr>
      <vt:lpstr>I WILL SEARCH FOR PLEASURE</vt:lpstr>
      <vt:lpstr>PAIN OF PAIN</vt:lpstr>
      <vt:lpstr>LOSS OF CONNECTION</vt:lpstr>
      <vt:lpstr>JAIL</vt:lpstr>
      <vt:lpstr>REHABILITAION CENTERS</vt:lpstr>
      <vt:lpstr>A CHANGE OF LIFESTYLE</vt:lpstr>
      <vt:lpstr>WITHDRAWL</vt:lpstr>
      <vt:lpstr>COPE</vt:lpstr>
      <vt:lpstr>RECOVERY</vt:lpstr>
      <vt:lpstr>FORGIVENESS</vt:lpstr>
      <vt:lpstr>ACHIEVE  ACCEPTANCE</vt:lpstr>
      <vt:lpstr>IT IS A LONG PROCESS</vt:lpstr>
      <vt:lpstr>LIFE</vt:lpstr>
      <vt:lpstr>RELAPSE</vt:lpstr>
      <vt:lpstr>THINKING</vt:lpstr>
      <vt:lpstr>CONFLICT</vt:lpstr>
      <vt:lpstr>YOUR WORK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ADDICTION?</dc:title>
  <dc:creator>Kurtz</dc:creator>
  <cp:lastModifiedBy>Kurtz</cp:lastModifiedBy>
  <cp:revision>4</cp:revision>
  <dcterms:created xsi:type="dcterms:W3CDTF">2020-10-02T21:52:48Z</dcterms:created>
  <dcterms:modified xsi:type="dcterms:W3CDTF">2020-10-09T21:54:08Z</dcterms:modified>
</cp:coreProperties>
</file>