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EFE13-AB94-4A6D-9942-104CFF9E38C2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6663-E684-4976-9028-A68DEA599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PHYSIOLOGY OF COCAINE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ONE OF THE MOST FREQUENTLEY USED DRUGS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COCAINE POWDER WAS USED AS A ANTHISETIC</a:t>
            </a:r>
          </a:p>
          <a:p>
            <a:r>
              <a:rPr lang="en-US" dirty="0" smtClean="0"/>
              <a:t>PRIMARY USE WAS FOR EYES NOS AND THROAT</a:t>
            </a:r>
          </a:p>
          <a:p>
            <a:r>
              <a:rPr lang="en-US" dirty="0" smtClean="0"/>
              <a:t>A COMBINATION OF GIN, COCAINE AND HEROIN POWDER WAS DEVELOP FOR THE TREATMENT OF PAIN IN CANCER PATIENTS</a:t>
            </a:r>
            <a:r>
              <a:rPr lang="en-US" dirty="0" smtClean="0"/>
              <a:t>….</a:t>
            </a:r>
          </a:p>
          <a:p>
            <a:r>
              <a:rPr lang="en-US" dirty="0" smtClean="0"/>
              <a:t>HOWEVER AT THAT TIME ONLY 1% USEDIT AS MEDICINE 99% USED IT RECREATIONALY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SIGMOND FRUED USED IT EXTENSIVLEY IN HIS RESEARCHED, PRESCIBED AND INGESTED IT DAILY</a:t>
            </a:r>
          </a:p>
          <a:p>
            <a:r>
              <a:rPr lang="en-US" dirty="0" smtClean="0"/>
              <a:t>HE SAID IT WAS “MAGICAL POWDER”</a:t>
            </a:r>
          </a:p>
          <a:p>
            <a:r>
              <a:rPr lang="en-US" dirty="0" smtClean="0"/>
              <a:t>SHERLOCK HOLMES ALSO </a:t>
            </a:r>
            <a:r>
              <a:rPr lang="en-US" dirty="0" smtClean="0"/>
              <a:t>WAS KNOWN TO USE IT WHILE INVESTIGATING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OF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INSUFLATION OF POWDER WITH A STRAW OR SPOON IN NOSE</a:t>
            </a:r>
          </a:p>
          <a:p>
            <a:r>
              <a:rPr lang="en-US" dirty="0" smtClean="0"/>
              <a:t>INTRAVEINOUSLEY (INJECTION)</a:t>
            </a:r>
          </a:p>
          <a:p>
            <a:r>
              <a:rPr lang="en-US" dirty="0" smtClean="0"/>
              <a:t>FREE BASE IS A NON WATER SOLUABLE FORM BRINGING THE SUBSTANCE TO 100% PURITY THRU EVAPORATION WITH ETHER AND SMOKED </a:t>
            </a:r>
            <a:r>
              <a:rPr lang="en-US" dirty="0" smtClean="0"/>
              <a:t>WHICH WAS KNOWN TO DEVELOP RAPID </a:t>
            </a:r>
            <a:r>
              <a:rPr lang="en-US" dirty="0" smtClean="0"/>
              <a:t>DEPENDENCEY ALSO NOW “CRACK”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WAS A INTERVEINIOUS COMBINATION OF HEROIN AND COCAINE</a:t>
            </a:r>
          </a:p>
          <a:p>
            <a:r>
              <a:rPr lang="en-US" dirty="0" smtClean="0"/>
              <a:t>COCAINE ON ITS OWN WAS KNOWN TO INCREASE ANXIETY CELLS IN THE BRAIN, THE COMBINATION OF HEROIN CALMED THE USER DOWN ELIMINATING ANXIETY HOWEVER CREATED A DUAL ADDICTION TO BOTH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EFFECTS OF COMBINATION AND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THOUGHT TO BRING A SENCE OF TIME-LESS-NESS, SEXUAL INCREASE, EXCITEMENT LASTING @ 20 MINUTES THEN RAPID WITH-DRAWL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ACTING AS A STIMULANT THEN DEPRESSION, TREMOR,CONVULSION, VOMITING, RESPITORY FAILURE. BLOOD CIRCULATION FIRST INCREASE, THEN BLOOD PRESSURE DROP AND POTENTIAL DEATH</a:t>
            </a:r>
          </a:p>
          <a:p>
            <a:r>
              <a:rPr lang="en-US" dirty="0" smtClean="0"/>
              <a:t>BODY TEMP INCREASE, THEN FEVER (CHILLS) VASCULAR RESTRICTION ( BODY HEAT LOSS&amp; TISSUE DAMAGE)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DELAYED ORGASM</a:t>
            </a:r>
          </a:p>
          <a:p>
            <a:r>
              <a:rPr lang="en-US" dirty="0" smtClean="0"/>
              <a:t>IMPUTENCE</a:t>
            </a:r>
          </a:p>
          <a:p>
            <a:r>
              <a:rPr lang="en-US" dirty="0" smtClean="0"/>
              <a:t>INCREASED TOLERANCE ( REQUIRING MORE)</a:t>
            </a:r>
          </a:p>
          <a:p>
            <a:r>
              <a:rPr lang="en-US" dirty="0" smtClean="0"/>
              <a:t>TACHACARDIA (HEART RHYTHM DISTRESS)</a:t>
            </a:r>
          </a:p>
          <a:p>
            <a:r>
              <a:rPr lang="en-US" dirty="0" smtClean="0"/>
              <a:t>LEADING TO BINGES ( CONTINUED USE FOR LONG PERIODS OF TIME)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TOXICITY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POISONING</a:t>
            </a:r>
          </a:p>
          <a:p>
            <a:r>
              <a:rPr lang="en-US" dirty="0" smtClean="0"/>
              <a:t>OVERDOSE</a:t>
            </a:r>
          </a:p>
          <a:p>
            <a:r>
              <a:rPr lang="en-US" dirty="0" smtClean="0"/>
              <a:t>ASPHIXIA</a:t>
            </a:r>
          </a:p>
          <a:p>
            <a:r>
              <a:rPr lang="en-US" dirty="0" smtClean="0"/>
              <a:t>CARDIAC FAILURE (#1 CAUSE OF CARDIAC HOSPITALIZTION IN PEOPLE @ AGE 60 PLUS) ADULTERANTS (CUT)</a:t>
            </a:r>
          </a:p>
          <a:p>
            <a:r>
              <a:rPr lang="en-US" dirty="0" smtClean="0"/>
              <a:t>LIDO AND BENZOCAINES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PROBLEMS WITH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STIMULATION CAUSES PALPITATIONS</a:t>
            </a:r>
          </a:p>
          <a:p>
            <a:r>
              <a:rPr lang="en-US" dirty="0" smtClean="0"/>
              <a:t>DIZZYNESS</a:t>
            </a:r>
          </a:p>
          <a:p>
            <a:r>
              <a:rPr lang="en-US" dirty="0" smtClean="0"/>
              <a:t>SWEATS</a:t>
            </a:r>
          </a:p>
          <a:p>
            <a:r>
              <a:rPr lang="en-US" dirty="0" smtClean="0"/>
              <a:t>DECREASED BLOOD PRESSURE</a:t>
            </a:r>
          </a:p>
          <a:p>
            <a:r>
              <a:rPr lang="en-US" dirty="0" smtClean="0"/>
              <a:t>DECREASED RESPIRATION (SHALLOW BREATHING) </a:t>
            </a:r>
          </a:p>
          <a:p>
            <a:r>
              <a:rPr lang="en-US" dirty="0" smtClean="0"/>
              <a:t>CARDIAC FAILURE THEN POSSIBLE DEATH,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PARANOID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INCRESED PARANOIA (BECOMING SUSPICIOUS)</a:t>
            </a:r>
          </a:p>
          <a:p>
            <a:r>
              <a:rPr lang="en-US" dirty="0" smtClean="0"/>
              <a:t>PREOCCUPATION WITH TASKS</a:t>
            </a:r>
          </a:p>
          <a:p>
            <a:r>
              <a:rPr lang="en-US" dirty="0" smtClean="0"/>
              <a:t>VISUAL HALLUCINATION</a:t>
            </a:r>
          </a:p>
          <a:p>
            <a:r>
              <a:rPr lang="en-US" dirty="0" smtClean="0"/>
              <a:t>FORMICATION IS A TACTILE RESPONSE (FEELING OF SKIN) </a:t>
            </a:r>
          </a:p>
          <a:p>
            <a:r>
              <a:rPr lang="en-US" dirty="0" smtClean="0"/>
              <a:t>MOST COMMON FEELING BUGS CRAWLING UNDER THE SKIN CALLED COKE BUGS AND LABELING OF BEING A “DOPE FIEND”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DOPE FIEND IN WITHDRAWL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CRAVING</a:t>
            </a:r>
          </a:p>
          <a:p>
            <a:r>
              <a:rPr lang="en-US" dirty="0" smtClean="0"/>
              <a:t>FATIGUE</a:t>
            </a:r>
          </a:p>
          <a:p>
            <a:r>
              <a:rPr lang="en-US" dirty="0" smtClean="0"/>
              <a:t>ANSOMNIA </a:t>
            </a:r>
          </a:p>
          <a:p>
            <a:r>
              <a:rPr lang="en-US" dirty="0" smtClean="0"/>
              <a:t>THESE ARE NOT PHYSICAL SYMPTOMS BUT A HIGHLY TOXIC AND HIGHLY DEPENDENT (ADDICTIVE) </a:t>
            </a:r>
          </a:p>
          <a:p>
            <a:r>
              <a:rPr lang="en-US" dirty="0" smtClean="0"/>
              <a:t>CAUSING PROFOUN ISSUES REQUIRING INTENSIVE TREATMENT TO ADDRESS THESE ISSUES…..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COCAINE USE IS SHOWN TO BE </a:t>
            </a:r>
          </a:p>
          <a:p>
            <a:r>
              <a:rPr lang="en-US" dirty="0" smtClean="0"/>
              <a:t>@ THE 6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MOST PREVELANT ADMISSSION TO EMERGENCY ROOMS</a:t>
            </a:r>
          </a:p>
          <a:p>
            <a:r>
              <a:rPr lang="en-US" dirty="0" smtClean="0"/>
              <a:t>COCAINE IS ATTRIBUTED TO </a:t>
            </a:r>
          </a:p>
          <a:p>
            <a:r>
              <a:rPr lang="en-US" dirty="0" smtClean="0"/>
              <a:t>@ 8</a:t>
            </a:r>
            <a:r>
              <a:rPr lang="en-US" baseline="30000" dirty="0" smtClean="0"/>
              <a:t>TH</a:t>
            </a:r>
            <a:r>
              <a:rPr lang="en-US" dirty="0" smtClean="0"/>
              <a:t> MOST COMMON CAUSE OF DEATHS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NOW THAT YOU HAVE COMPLETED THIS PRESENTATION PLEASE WRITE A SHORT PARAGRAPH OUTLINING WHAT YOU’VE LEARNED AND ANY QUESTIONS YOU’D LIKE TO DISCUSS UPON TURNING THIS IN WITH ME!!!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COCAINE IS KNOWN TO ONE OF THE MOST WIDELY USED DRUG PRIOR TO THE RECORDED HISTORY OF MANKIND</a:t>
            </a:r>
          </a:p>
          <a:p>
            <a:r>
              <a:rPr lang="en-US" dirty="0" smtClean="0"/>
              <a:t>DESPITE IT HAVING A PAST HISTORY OF BEING SAFE IT IS ACTUALLY NOT SAFE AND ONE OF THE MOST DANGEROUS DRUGS AVAILABLE TODAY</a:t>
            </a:r>
          </a:p>
          <a:p>
            <a:r>
              <a:rPr lang="en-US" dirty="0" smtClean="0"/>
              <a:t>IT IS DERIVED FROM THE COCA PLANT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AND 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LEAFY SHRUB FOUND GROING IN THE ANDES MOUNTAINS.</a:t>
            </a:r>
          </a:p>
          <a:p>
            <a:r>
              <a:rPr lang="en-US" dirty="0" smtClean="0"/>
              <a:t>IT WAS USED BY CIVILAZATION RULERS AND WAS PRIMARILY PROVIDED AS FAVOURS AND THEN AS A REWARD FOR GREAT SERVICES.</a:t>
            </a:r>
          </a:p>
          <a:p>
            <a:r>
              <a:rPr lang="en-US" dirty="0" smtClean="0"/>
              <a:t>IT LATER BECAME USED AS A PAYMENT FOR SERVICES.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COCATA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BEVERAGE THAT MADE BY CULTURES WHICH WAS A CONMBINATION OF COCA AND WINE.</a:t>
            </a:r>
          </a:p>
          <a:p>
            <a:r>
              <a:rPr lang="en-US" dirty="0" smtClean="0"/>
              <a:t>ITS EFFECTS LASTED @ 40 MINUTES AND WOULD BE DRANK BY WORKERS TO ENHANCE DURATION OF LABOR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SPAINARDS ARRIVED THEY MODIFIED ITS USE FROM REWARD TO SLAVE LABOR.</a:t>
            </a:r>
          </a:p>
          <a:p>
            <a:r>
              <a:rPr lang="en-US" dirty="0" smtClean="0"/>
              <a:t>BRITISH GEOLOGISTS ARRIVED IN COLUMBIAN MOUNTAINS AND DUE TO THE ALTITUDE THEY COULD ONLY HIKE @ 100 YARDS WITHOUT RESTING</a:t>
            </a:r>
          </a:p>
          <a:p>
            <a:r>
              <a:rPr lang="en-US" dirty="0" smtClean="0"/>
              <a:t>THE NATIVES DID NOT NEED TO REST BUT WERE OBSERVED PICKING AND CHEWING ON PLANT LEAVES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BRITISH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EXPLORERS TRIED IT AND FOUND THAT ALTITUDE DIDN’T BOTHER THEM SO THEY STUFFED POUCHES AND POCKETS WITH THESE LEAVES AND BROUGHT THEM TI ENGLAND.</a:t>
            </a:r>
          </a:p>
          <a:p>
            <a:r>
              <a:rPr lang="en-US" dirty="0" smtClean="0"/>
              <a:t>SOON THEY BEGAN TRAVELLING TO COLUMBIA SIMPLY TO EXPORT THESE LEAVES BACK TO ENGLAND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ADDICTIVE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BEGAN TO SMOKE AND CHEW THESE LEAVES AND CREATED A FERMENTED WINE WHICH WAS ENCOURAGED BY THE POPE TO UTILIZE THIS BEVERAGE.</a:t>
            </a:r>
          </a:p>
          <a:p>
            <a:r>
              <a:rPr lang="en-US" dirty="0" smtClean="0"/>
              <a:t>NOT LONG AFTER THAT COCA COLA WAS CREATED UTILIZING THE COCA NUT.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CRYSTALIZED COCA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COCAINE HYDROCHLORIDE WAS CREATED</a:t>
            </a:r>
          </a:p>
          <a:p>
            <a:r>
              <a:rPr lang="en-US" dirty="0" smtClean="0"/>
              <a:t>(POWDER) IN 1860</a:t>
            </a:r>
          </a:p>
          <a:p>
            <a:r>
              <a:rPr lang="en-US" dirty="0" smtClean="0"/>
              <a:t>IN 1880 IT WAS INTRODUSED MEDICINALLY</a:t>
            </a:r>
          </a:p>
          <a:p>
            <a:r>
              <a:rPr lang="en-US" dirty="0" smtClean="0"/>
              <a:t>IN 1890-1910 IT WAS WIDELY </a:t>
            </a:r>
            <a:r>
              <a:rPr lang="en-US" dirty="0" smtClean="0"/>
              <a:t>USED AND SIGMOND FREUD USED IT “MAGICALLY”</a:t>
            </a:r>
            <a:endParaRPr lang="en-US" dirty="0" smtClean="0"/>
          </a:p>
          <a:p>
            <a:r>
              <a:rPr lang="en-US" dirty="0" smtClean="0"/>
              <a:t>IN 1914 THE HARRISON NARCOTIC BASED UPON PROHIBITION FOUND AND CLASSIFIED IT AS A NARCOTIC REQUIRING A PRESCRIPTION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777</Words>
  <Application>Microsoft Office PowerPoint</Application>
  <PresentationFormat>On-screen Show (4:3)</PresentationFormat>
  <Paragraphs>88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PHYSIOLOGY OF COCAINE</vt:lpstr>
      <vt:lpstr>PROBLEMS</vt:lpstr>
      <vt:lpstr>HISTORY</vt:lpstr>
      <vt:lpstr>WHERE AND WHY</vt:lpstr>
      <vt:lpstr>COCATA</vt:lpstr>
      <vt:lpstr>WHEN</vt:lpstr>
      <vt:lpstr>BRITISH INTRODUCTION</vt:lpstr>
      <vt:lpstr>NOT ADDICTIVE</vt:lpstr>
      <vt:lpstr>CRYSTALIZED COCA</vt:lpstr>
      <vt:lpstr>MEDICINE</vt:lpstr>
      <vt:lpstr>MAGIC</vt:lpstr>
      <vt:lpstr>ROUTE OF ADMINISTRATION</vt:lpstr>
      <vt:lpstr>SPEEDBALL</vt:lpstr>
      <vt:lpstr>EFFECTS OF COMBINATION AND INJECTION</vt:lpstr>
      <vt:lpstr>MORE SYMPTOMS</vt:lpstr>
      <vt:lpstr>TOXICITY SYMPTOMS</vt:lpstr>
      <vt:lpstr>MORE PROBLEMS WITH INTOXICATION</vt:lpstr>
      <vt:lpstr>PARANOID</vt:lpstr>
      <vt:lpstr>DOPE FIEND IN WITHDRAWL</vt:lpstr>
      <vt:lpstr>PARAGRAPH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PHYSIOLOGY OF COCAINE</dc:title>
  <dc:creator>Kurtz</dc:creator>
  <cp:lastModifiedBy>Kurtz</cp:lastModifiedBy>
  <cp:revision>3</cp:revision>
  <dcterms:created xsi:type="dcterms:W3CDTF">2021-03-12T23:17:59Z</dcterms:created>
  <dcterms:modified xsi:type="dcterms:W3CDTF">2021-03-25T21:24:50Z</dcterms:modified>
</cp:coreProperties>
</file>