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BF085-62CE-4D59-917A-C89D555FC40A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10715-8276-4B68-8EF5-4B87BA4D69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10715-8276-4B68-8EF5-4B87BA4D693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F4B88-D5F4-4185-BC4C-D1A879D38F10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EDEB7-27D8-4FAE-85AA-49004C1573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is alcohol and your Mind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module series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look at our consciousness like the floors of a building, many of the floors which are illuminated during the day are turned  off. </a:t>
            </a:r>
          </a:p>
          <a:p>
            <a:r>
              <a:rPr lang="en-US" dirty="0" smtClean="0"/>
              <a:t>Especially the top floors…</a:t>
            </a:r>
          </a:p>
          <a:p>
            <a:r>
              <a:rPr lang="en-US" dirty="0" smtClean="0"/>
              <a:t>This is similar to our Higher Level Functioning…</a:t>
            </a:r>
          </a:p>
          <a:p>
            <a:r>
              <a:rPr lang="en-US" dirty="0" smtClean="0"/>
              <a:t>Our memory is the highest level of function, remember the Sheppard? 200 memories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remember to much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daily experiences and memories tend to fluidly </a:t>
            </a:r>
            <a:r>
              <a:rPr lang="en-US" dirty="0" err="1" smtClean="0"/>
              <a:t>recurculate</a:t>
            </a:r>
            <a:r>
              <a:rPr lang="en-US" dirty="0" smtClean="0"/>
              <a:t> in and out of our awareness.</a:t>
            </a:r>
          </a:p>
          <a:p>
            <a:r>
              <a:rPr lang="en-US" dirty="0" smtClean="0"/>
              <a:t>The bills, the argument, the worry…</a:t>
            </a:r>
          </a:p>
          <a:p>
            <a:r>
              <a:rPr lang="en-US" dirty="0" smtClean="0"/>
              <a:t>These things in higher level functioning bring stress or Anxiety</a:t>
            </a:r>
          </a:p>
          <a:p>
            <a:endParaRPr lang="en-US" dirty="0"/>
          </a:p>
          <a:p>
            <a:r>
              <a:rPr lang="en-US" dirty="0" smtClean="0"/>
              <a:t>I WANT A BREAK…. ETOH (alcohol) when absorbed is recognized as a toxin (poison)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flow of blood is restricted and the anesthetic quality (numbing) occurs and basically turns out that floors lights.</a:t>
            </a:r>
          </a:p>
          <a:p>
            <a:r>
              <a:rPr lang="en-US" dirty="0" smtClean="0"/>
              <a:t>RELIEF? But not really, more it is the absence of recirculation of these memories </a:t>
            </a:r>
            <a:r>
              <a:rPr lang="en-US" dirty="0" err="1" smtClean="0"/>
              <a:t>occuring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can not learn new information at this time either.</a:t>
            </a:r>
          </a:p>
          <a:p>
            <a:r>
              <a:rPr lang="en-US" dirty="0" smtClean="0"/>
              <a:t>This doesn’t last long, a few hours at best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body rinses out the </a:t>
            </a:r>
            <a:r>
              <a:rPr lang="en-US" dirty="0" err="1" smtClean="0"/>
              <a:t>etoh</a:t>
            </a:r>
            <a:r>
              <a:rPr lang="en-US" dirty="0" smtClean="0"/>
              <a:t> all the memories and stress returns.</a:t>
            </a:r>
          </a:p>
          <a:p>
            <a:r>
              <a:rPr lang="en-US" dirty="0" smtClean="0"/>
              <a:t>(plus other new problems may occur while intoxicated)</a:t>
            </a:r>
          </a:p>
          <a:p>
            <a:r>
              <a:rPr lang="en-US" dirty="0" smtClean="0"/>
              <a:t>Ouch( I crashed my car, why am I in jail) etc…</a:t>
            </a:r>
          </a:p>
          <a:p>
            <a:r>
              <a:rPr lang="en-US" dirty="0" smtClean="0"/>
              <a:t>If I continue to administer more alcohol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floor of awareness begins to shut down…</a:t>
            </a:r>
          </a:p>
          <a:p>
            <a:r>
              <a:rPr lang="en-US" dirty="0" smtClean="0"/>
              <a:t>Here is where fine motor skill control is gone, That’s like turning a dial to a frequency that is precise.</a:t>
            </a:r>
          </a:p>
          <a:p>
            <a:r>
              <a:rPr lang="en-US" dirty="0"/>
              <a:t>W</a:t>
            </a:r>
            <a:r>
              <a:rPr lang="en-US" dirty="0" smtClean="0"/>
              <a:t>e take speaking and articulation for granted, but tongue, lip and pressure is mastered for speech… 	WE SLURR OUR WORDS!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WALKING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all creatures on the earth, Man is the only one that stands erect, walks, runs, skips on two feet without thought.</a:t>
            </a:r>
          </a:p>
          <a:p>
            <a:r>
              <a:rPr lang="en-US" dirty="0" smtClean="0"/>
              <a:t>The brains ability to balance is quite unique.</a:t>
            </a:r>
          </a:p>
          <a:p>
            <a:r>
              <a:rPr lang="en-US" dirty="0" smtClean="0"/>
              <a:t>We begin to stumble and walking becomes more difficult.</a:t>
            </a:r>
          </a:p>
          <a:p>
            <a:r>
              <a:rPr lang="en-US" dirty="0" smtClean="0"/>
              <a:t>Difficult to coordinate feet hands etc, (driving)</a:t>
            </a:r>
          </a:p>
          <a:p>
            <a:r>
              <a:rPr lang="en-US" dirty="0" smtClean="0"/>
              <a:t>Is impacted….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continue to administer alcohol the next floors lights go out….</a:t>
            </a:r>
          </a:p>
          <a:p>
            <a:r>
              <a:rPr lang="en-US" dirty="0" smtClean="0"/>
              <a:t>I will go down horizontally  or sleep (pass out)</a:t>
            </a:r>
          </a:p>
          <a:p>
            <a:r>
              <a:rPr lang="en-US" dirty="0" smtClean="0"/>
              <a:t>If I don’t pass out (tolerance) continue to drink I will likely be in a state of alcohol induced amnesia or Blackout.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times can this type of insult or injury occur to my brain before it doesn’t bounce back and my brain may become permanently damaged,</a:t>
            </a:r>
          </a:p>
          <a:p>
            <a:r>
              <a:rPr lang="en-US" dirty="0" smtClean="0"/>
              <a:t>Wet Brain…</a:t>
            </a:r>
          </a:p>
          <a:p>
            <a:r>
              <a:rPr lang="en-US" dirty="0" smtClean="0"/>
              <a:t>Each persons genetic constitution is different.</a:t>
            </a:r>
          </a:p>
          <a:p>
            <a:r>
              <a:rPr lang="en-US" dirty="0" smtClean="0"/>
              <a:t>We don’t know…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this damage permanent?</a:t>
            </a:r>
          </a:p>
          <a:p>
            <a:r>
              <a:rPr lang="en-US" dirty="0" smtClean="0"/>
              <a:t>Its similar to stroke where the flow of blood is restricted….</a:t>
            </a:r>
          </a:p>
          <a:p>
            <a:r>
              <a:rPr lang="en-US" dirty="0" smtClean="0"/>
              <a:t>As we age our circulation becomes compromised as well.</a:t>
            </a:r>
          </a:p>
          <a:p>
            <a:r>
              <a:rPr lang="en-US" dirty="0" smtClean="0"/>
              <a:t>Other parts of the brain can take over and relearn…</a:t>
            </a:r>
          </a:p>
          <a:p>
            <a:r>
              <a:rPr lang="en-US" dirty="0" smtClean="0"/>
              <a:t>But they never reach 100%...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body readily absorbs alcohol.</a:t>
            </a:r>
          </a:p>
          <a:p>
            <a:r>
              <a:rPr lang="en-US" dirty="0" smtClean="0"/>
              <a:t>My brain recognizes it as a toxin.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My blood becomes saturated with alcohol.</a:t>
            </a:r>
          </a:p>
          <a:p>
            <a:r>
              <a:rPr lang="en-US" dirty="0" smtClean="0"/>
              <a:t>The higher level functioning shuts down</a:t>
            </a:r>
          </a:p>
          <a:p>
            <a:r>
              <a:rPr lang="en-US" dirty="0" smtClean="0"/>
              <a:t>My ability to learn and recall become reduced.</a:t>
            </a:r>
          </a:p>
          <a:p>
            <a:r>
              <a:rPr lang="en-US" dirty="0" smtClean="0"/>
              <a:t>This injury is not felt while intoxicated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Beer, Wine, Liquor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you know that of all the chemicals that people put into the body, Alcohol is the most damaging to the brain?</a:t>
            </a:r>
          </a:p>
          <a:p>
            <a:r>
              <a:rPr lang="en-US" dirty="0" smtClean="0"/>
              <a:t>Why is that?</a:t>
            </a:r>
          </a:p>
          <a:p>
            <a:r>
              <a:rPr lang="en-US" dirty="0" smtClean="0"/>
              <a:t>Is it reversible?</a:t>
            </a:r>
          </a:p>
          <a:p>
            <a:r>
              <a:rPr lang="en-US" dirty="0" smtClean="0"/>
              <a:t>Why is it legal if it is so dangerous?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is numbing and upon it leaving my system (with-drawl) it is rinsed out and I will then likely feel the damage that Had occurred.</a:t>
            </a:r>
          </a:p>
          <a:p>
            <a:r>
              <a:rPr lang="en-US" dirty="0" smtClean="0"/>
              <a:t>Hang over, pain and sensory input hurts</a:t>
            </a:r>
          </a:p>
          <a:p>
            <a:r>
              <a:rPr lang="en-US" dirty="0" smtClean="0"/>
              <a:t>Sight, sound and touch.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person chooses to stop drinking his brain makes this choice. If regularly intoxicated  his or her memory, decision making skills are clouded.</a:t>
            </a:r>
          </a:p>
          <a:p>
            <a:r>
              <a:rPr lang="en-US" dirty="0" smtClean="0"/>
              <a:t>Upon stopping most of the damage is restored in @ two years time.</a:t>
            </a:r>
          </a:p>
          <a:p>
            <a:r>
              <a:rPr lang="en-US" dirty="0" smtClean="0"/>
              <a:t>NOT EVERYTHING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of one to realize, choose and stop is directly related to the functionality of the brain.</a:t>
            </a:r>
          </a:p>
          <a:p>
            <a:r>
              <a:rPr lang="en-US" dirty="0" smtClean="0"/>
              <a:t>The amount of damage is also directly related to ones ability to stop.</a:t>
            </a:r>
          </a:p>
          <a:p>
            <a:r>
              <a:rPr lang="en-US" dirty="0" smtClean="0"/>
              <a:t>I will repeat mistakes made while impaired because I don’t have the capacity in my mind to learn.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haope</a:t>
            </a:r>
            <a:r>
              <a:rPr lang="en-US" dirty="0" smtClean="0"/>
              <a:t> this has informed you about hangover,</a:t>
            </a:r>
          </a:p>
          <a:p>
            <a:r>
              <a:rPr lang="en-US" dirty="0" smtClean="0"/>
              <a:t>Relief</a:t>
            </a:r>
          </a:p>
          <a:p>
            <a:r>
              <a:rPr lang="en-US" dirty="0" smtClean="0"/>
              <a:t>Repeating the same problems</a:t>
            </a:r>
          </a:p>
          <a:p>
            <a:r>
              <a:rPr lang="en-US" dirty="0" smtClean="0"/>
              <a:t>Your over all general health</a:t>
            </a:r>
          </a:p>
          <a:p>
            <a:r>
              <a:rPr lang="en-US" dirty="0" smtClean="0"/>
              <a:t>Please open the word document and complete </a:t>
            </a:r>
            <a:r>
              <a:rPr lang="en-US" smtClean="0"/>
              <a:t>the questionnaire…</a:t>
            </a:r>
            <a:endParaRPr lang="en-US" dirty="0" smtClean="0"/>
          </a:p>
          <a:p>
            <a:r>
              <a:rPr lang="en-US" dirty="0" smtClean="0"/>
              <a:t>Good Luck and Happy Learning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chemical name as per the periodic chart is</a:t>
            </a:r>
          </a:p>
          <a:p>
            <a:r>
              <a:rPr lang="en-US" dirty="0" smtClean="0"/>
              <a:t>ETOH….</a:t>
            </a:r>
          </a:p>
          <a:p>
            <a:r>
              <a:rPr lang="en-US" dirty="0" smtClean="0"/>
              <a:t>ET is carbon…</a:t>
            </a:r>
          </a:p>
          <a:p>
            <a:r>
              <a:rPr lang="en-US" dirty="0" smtClean="0"/>
              <a:t>O is oxygen…</a:t>
            </a:r>
          </a:p>
          <a:p>
            <a:r>
              <a:rPr lang="en-US" dirty="0" smtClean="0"/>
              <a:t>H is hydrogen…..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all know what H2O is….</a:t>
            </a:r>
          </a:p>
          <a:p>
            <a:r>
              <a:rPr lang="en-US" dirty="0" smtClean="0"/>
              <a:t>Water…</a:t>
            </a:r>
          </a:p>
          <a:p>
            <a:endParaRPr lang="en-US" dirty="0"/>
          </a:p>
          <a:p>
            <a:r>
              <a:rPr lang="en-US" dirty="0" smtClean="0"/>
              <a:t>The human body is @ 85% salt water…</a:t>
            </a:r>
          </a:p>
          <a:p>
            <a:r>
              <a:rPr lang="en-US" dirty="0" err="1" smtClean="0"/>
              <a:t>NaCl</a:t>
            </a:r>
            <a:r>
              <a:rPr lang="en-US" dirty="0" smtClean="0"/>
              <a:t> …. Or sodium chloride…. (salt)</a:t>
            </a:r>
          </a:p>
          <a:p>
            <a:endParaRPr lang="en-US" dirty="0"/>
          </a:p>
          <a:p>
            <a:r>
              <a:rPr lang="en-US" dirty="0" smtClean="0"/>
              <a:t>Chemistry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body can accept water based solutions rapidly.</a:t>
            </a:r>
          </a:p>
          <a:p>
            <a:r>
              <a:rPr lang="en-US" dirty="0" smtClean="0"/>
              <a:t>The body can release gases like…</a:t>
            </a:r>
          </a:p>
          <a:p>
            <a:r>
              <a:rPr lang="en-US" dirty="0" smtClean="0"/>
              <a:t>CO2 …. Carbon dioxide while breathing and we off gas other types of gas such as nitrogen and others without problems</a:t>
            </a:r>
          </a:p>
          <a:p>
            <a:r>
              <a:rPr lang="en-US" dirty="0" smtClean="0"/>
              <a:t> (unless we are under certain types of atmospheric pressure)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Scuba diving is a type of pressure, so is flying…</a:t>
            </a:r>
          </a:p>
          <a:p>
            <a:r>
              <a:rPr lang="en-US" dirty="0" smtClean="0"/>
              <a:t>The solvent alcohol, once absorbed begins to dilute the serum levels of the blood,</a:t>
            </a:r>
          </a:p>
          <a:p>
            <a:r>
              <a:rPr lang="en-US" dirty="0" smtClean="0"/>
              <a:t>For instance a BAC  of .10 is actually a dilution of your blood at 10%.</a:t>
            </a:r>
          </a:p>
          <a:p>
            <a:r>
              <a:rPr lang="en-US" dirty="0" smtClean="0"/>
              <a:t>It has been determined that over 8% or BAC .08 is a level of brain impairment that compromises our motor skills and reasoning..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reasoning?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human brain much like a computer is loaded with memory and icons to these memories…. </a:t>
            </a:r>
          </a:p>
          <a:p>
            <a:r>
              <a:rPr lang="en-US" dirty="0" smtClean="0"/>
              <a:t>FOR INSTANCE…  sunburn…. (an icon)</a:t>
            </a:r>
          </a:p>
          <a:p>
            <a:r>
              <a:rPr lang="en-US" dirty="0" smtClean="0"/>
              <a:t>That connects you to that experience (opens that file) and is learned by both pleasure and pain, so you won’t do that again…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Because our hard drive is so fast and our memories are deeply imbedded we gain knowledge rapidly and our memory is expanded rapidly.</a:t>
            </a:r>
          </a:p>
          <a:p>
            <a:endParaRPr lang="en-US" dirty="0"/>
          </a:p>
          <a:p>
            <a:r>
              <a:rPr lang="en-US" dirty="0" smtClean="0"/>
              <a:t>It is limitless.</a:t>
            </a:r>
          </a:p>
          <a:p>
            <a:r>
              <a:rPr lang="en-US" dirty="0" smtClean="0"/>
              <a:t>The German Sheppard is considered to be one of the smartest dogs because it can learn up to 200 commands (memory). Most animals do not learn as much.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human brain has several lobes and functions, some at the core are considered involuntary…</a:t>
            </a:r>
          </a:p>
          <a:p>
            <a:r>
              <a:rPr lang="en-US" dirty="0" smtClean="0"/>
              <a:t>Heart beat, breath, organ functioning occurs without thought….most of these will continue</a:t>
            </a:r>
          </a:p>
          <a:p>
            <a:r>
              <a:rPr lang="en-US" dirty="0" smtClean="0"/>
              <a:t>While in a coma</a:t>
            </a:r>
          </a:p>
          <a:p>
            <a:r>
              <a:rPr lang="en-US" dirty="0" smtClean="0"/>
              <a:t>Assistance is required with brain damage or injury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1091</Words>
  <Application>Microsoft Office PowerPoint</Application>
  <PresentationFormat>On-screen Show (4:3)</PresentationFormat>
  <Paragraphs>119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This is alcohol and your Mind</vt:lpstr>
      <vt:lpstr>Beer, Wine, Liquor </vt:lpstr>
      <vt:lpstr>Solvents</vt:lpstr>
      <vt:lpstr>Slide 4</vt:lpstr>
      <vt:lpstr>Water</vt:lpstr>
      <vt:lpstr>Reasoning</vt:lpstr>
      <vt:lpstr>Why reasoning?</vt:lpstr>
      <vt:lpstr>STRESS</vt:lpstr>
      <vt:lpstr>SMART</vt:lpstr>
      <vt:lpstr>THINKING</vt:lpstr>
      <vt:lpstr>We remember to much</vt:lpstr>
      <vt:lpstr>Poison?</vt:lpstr>
      <vt:lpstr>stop</vt:lpstr>
      <vt:lpstr>What’s next?</vt:lpstr>
      <vt:lpstr>WALKING</vt:lpstr>
      <vt:lpstr>AWAKE</vt:lpstr>
      <vt:lpstr>INJURY</vt:lpstr>
      <vt:lpstr>Help</vt:lpstr>
      <vt:lpstr>REMEMBER</vt:lpstr>
      <vt:lpstr>Numbness</vt:lpstr>
      <vt:lpstr>Recovery</vt:lpstr>
      <vt:lpstr>Relapse</vt:lpstr>
      <vt:lpstr>Test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alcohol and your Mind</dc:title>
  <dc:creator>Kurtz</dc:creator>
  <cp:lastModifiedBy>Kurtz</cp:lastModifiedBy>
  <cp:revision>11</cp:revision>
  <dcterms:created xsi:type="dcterms:W3CDTF">2020-09-15T17:14:42Z</dcterms:created>
  <dcterms:modified xsi:type="dcterms:W3CDTF">2020-09-15T19:54:52Z</dcterms:modified>
</cp:coreProperties>
</file>